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9"/>
  </p:notesMasterIdLst>
  <p:sldIdLst>
    <p:sldId id="260" r:id="rId2"/>
    <p:sldId id="261" r:id="rId3"/>
    <p:sldId id="263" r:id="rId4"/>
    <p:sldId id="311" r:id="rId5"/>
    <p:sldId id="281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2" r:id="rId26"/>
    <p:sldId id="313" r:id="rId27"/>
    <p:sldId id="267" r:id="rId28"/>
    <p:sldId id="269" r:id="rId29"/>
    <p:sldId id="268" r:id="rId30"/>
    <p:sldId id="270" r:id="rId31"/>
    <p:sldId id="271" r:id="rId32"/>
    <p:sldId id="272" r:id="rId33"/>
    <p:sldId id="273" r:id="rId34"/>
    <p:sldId id="274" r:id="rId35"/>
    <p:sldId id="275" r:id="rId36"/>
    <p:sldId id="278" r:id="rId37"/>
    <p:sldId id="276" r:id="rId38"/>
    <p:sldId id="277" r:id="rId39"/>
    <p:sldId id="264" r:id="rId40"/>
    <p:sldId id="282" r:id="rId41"/>
    <p:sldId id="280" r:id="rId42"/>
    <p:sldId id="283" r:id="rId43"/>
    <p:sldId id="284" r:id="rId44"/>
    <p:sldId id="285" r:id="rId45"/>
    <p:sldId id="287" r:id="rId46"/>
    <p:sldId id="288" r:id="rId47"/>
    <p:sldId id="262" r:id="rId48"/>
  </p:sldIdLst>
  <p:sldSz cx="12192000" cy="6858000"/>
  <p:notesSz cx="6858000" cy="9144000"/>
  <p:embeddedFontLst>
    <p:embeddedFont>
      <p:font typeface="나눔고딕" pitchFamily="2" charset="-127"/>
      <p:regular r:id="rId50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72F"/>
    <a:srgbClr val="A2272C"/>
    <a:srgbClr val="E6E6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2574-5E87-4506-AB1E-EF6E478392D6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B38E5-0CA4-4D17-A22C-4A51330378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2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9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BF0B-04AF-44BE-8B9C-CFA74D4B37F7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282068"/>
            <a:ext cx="12192000" cy="2575932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86" y="1706601"/>
            <a:ext cx="5841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중간 팀프로젝트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550" y="3594498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47872" y="5854281"/>
            <a:ext cx="154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손진원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이경준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이승환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5" y="1445591"/>
            <a:ext cx="5376211" cy="12490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6" y="3235396"/>
            <a:ext cx="4781483" cy="1314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6" y="5013966"/>
            <a:ext cx="5078662" cy="13209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4367" y="170080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처음 </a:t>
            </a:r>
            <a:r>
              <a:rPr lang="ko-KR" altLang="en-US" dirty="0" err="1"/>
              <a:t>클릭시</a:t>
            </a:r>
            <a:r>
              <a:rPr lang="ko-KR" altLang="en-US" dirty="0"/>
              <a:t> 출력 문구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24367" y="3523289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비밀번호 조건미달 시 출력 문구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24367" y="5161109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조건 달성 시 출력 문구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28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5" y="980776"/>
            <a:ext cx="7447006" cy="5649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97579" y="2306096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재입력 유효성 검사 체크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71719" y="3098247"/>
            <a:ext cx="3855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입력한 비밀번호와 비교하여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일치하지 않은 비밀번호 입력 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초기화 후 다시 재입력하는 방식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50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6836" y="1314204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재입력 유효성 검사 체크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23905" y="1878956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입력한 비밀번호와 비교하여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비밀번호 </a:t>
            </a:r>
            <a:r>
              <a:rPr lang="ko-KR" altLang="en-US" dirty="0" err="1"/>
              <a:t>미입력시</a:t>
            </a:r>
            <a:r>
              <a:rPr lang="ko-KR" altLang="en-US" dirty="0"/>
              <a:t> 출력 문구</a:t>
            </a: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3" y="1064062"/>
            <a:ext cx="5080660" cy="24534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7588" r="3400" b="4484"/>
          <a:stretch/>
        </p:blipFill>
        <p:spPr>
          <a:xfrm>
            <a:off x="970853" y="3954163"/>
            <a:ext cx="4910131" cy="2292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95070" y="4028573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재입력 유효성 검사 체크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070" y="4593325"/>
            <a:ext cx="385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입력한 비밀번호와 비교하여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처음 비밀번호와 일치하지 않을 시 출력 문구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82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0357" y="2798583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재입력 유효성 검사 체크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4497" y="3590734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입력한 비밀번호와 비교하여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비밀번호가 일치하는 경우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/>
          <a:stretch/>
        </p:blipFill>
        <p:spPr>
          <a:xfrm>
            <a:off x="612776" y="2526734"/>
            <a:ext cx="6055996" cy="23583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6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5815" y="1936331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약관동의 체크박스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5815" y="2915712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전체동의를 선택 시 모든 항목들이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전부 선택되는 기능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/>
          <a:stretch/>
        </p:blipFill>
        <p:spPr>
          <a:xfrm>
            <a:off x="178932" y="1079630"/>
            <a:ext cx="7646883" cy="5518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2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3" y="1186377"/>
            <a:ext cx="5635634" cy="45059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56" y="1186377"/>
            <a:ext cx="5589965" cy="4378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27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695"/>
            <a:ext cx="8264441" cy="4399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3568" y="1487688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시</a:t>
            </a:r>
            <a:endParaRPr lang="en-US" altLang="ko-KR" dirty="0"/>
          </a:p>
          <a:p>
            <a:r>
              <a:rPr lang="ko-KR" altLang="en-US" dirty="0"/>
              <a:t>데이터베이스에도 기록 </a:t>
            </a:r>
            <a:r>
              <a:rPr lang="ko-KR" altLang="en-US" dirty="0" err="1"/>
              <a:t>되어야하는</a:t>
            </a:r>
            <a:r>
              <a:rPr lang="ko-KR" altLang="en-US" dirty="0"/>
              <a:t> 목록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43568" y="2565077"/>
            <a:ext cx="4118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휴대폰 번호와 </a:t>
            </a:r>
            <a:r>
              <a:rPr lang="ko-KR" altLang="en-US" dirty="0" err="1"/>
              <a:t>이메일은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셀렉</a:t>
            </a:r>
            <a:r>
              <a:rPr lang="ko-KR" altLang="en-US" dirty="0"/>
              <a:t> 박스도 태그로 취급하여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일반 </a:t>
            </a:r>
            <a:r>
              <a:rPr lang="en-US" altLang="ko-KR" dirty="0"/>
              <a:t>text</a:t>
            </a:r>
            <a:r>
              <a:rPr lang="ko-KR" altLang="en-US" dirty="0"/>
              <a:t>타입과</a:t>
            </a:r>
            <a:r>
              <a:rPr lang="en-US" altLang="ko-KR" dirty="0"/>
              <a:t> </a:t>
            </a:r>
            <a:r>
              <a:rPr lang="ko-KR" altLang="en-US" dirty="0" err="1"/>
              <a:t>셀렉</a:t>
            </a:r>
            <a:r>
              <a:rPr lang="ko-KR" altLang="en-US" dirty="0"/>
              <a:t> 타입들에게 </a:t>
            </a:r>
            <a:endParaRPr lang="en-US" altLang="ko-KR" dirty="0"/>
          </a:p>
          <a:p>
            <a:r>
              <a:rPr lang="ko-KR" altLang="en-US" dirty="0"/>
              <a:t>네임을 준 후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 err="1"/>
              <a:t>Requset</a:t>
            </a:r>
            <a:r>
              <a:rPr lang="en-US" altLang="ko-KR" dirty="0"/>
              <a:t> </a:t>
            </a:r>
            <a:r>
              <a:rPr lang="ko-KR" altLang="en-US" dirty="0" err="1"/>
              <a:t>패러미터를</a:t>
            </a:r>
            <a:r>
              <a:rPr lang="ko-KR" altLang="en-US" dirty="0"/>
              <a:t> 넣어서</a:t>
            </a:r>
            <a:endParaRPr lang="en-US" altLang="ko-KR" dirty="0"/>
          </a:p>
          <a:p>
            <a:r>
              <a:rPr lang="ko-KR" altLang="en-US" dirty="0"/>
              <a:t>각자 하나의 변수로 통합시켰다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252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961" y="904873"/>
            <a:ext cx="5605890" cy="5118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904873"/>
            <a:ext cx="4855810" cy="5275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36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2050809"/>
            <a:ext cx="11881607" cy="1147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083" y="1312141"/>
            <a:ext cx="1049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필수 유효성 검사를 전부 끝낸 후 회원가입 시 데이터베이스에 기록되는 모습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39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r="4834"/>
          <a:stretch/>
        </p:blipFill>
        <p:spPr>
          <a:xfrm>
            <a:off x="0" y="972591"/>
            <a:ext cx="8582320" cy="5222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2320" y="1290451"/>
            <a:ext cx="2957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셀렉</a:t>
            </a:r>
            <a:r>
              <a:rPr lang="ko-KR" altLang="en-US" sz="1600" dirty="0"/>
              <a:t> 박스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직접입력 칸 입력 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새로운 태그 박스 형성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2320" y="853403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이메일</a:t>
            </a:r>
            <a:r>
              <a:rPr lang="ko-KR" altLang="en-US" dirty="0"/>
              <a:t> </a:t>
            </a:r>
            <a:r>
              <a:rPr lang="ko-KR" altLang="en-US" dirty="0" err="1"/>
              <a:t>셀렉</a:t>
            </a:r>
            <a:r>
              <a:rPr lang="ko-KR" altLang="en-US" dirty="0"/>
              <a:t> 박스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82320" y="3028525"/>
            <a:ext cx="4427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직접입력 칸의 </a:t>
            </a:r>
            <a:r>
              <a:rPr lang="en-US" altLang="ko-KR" sz="1600" dirty="0"/>
              <a:t>if</a:t>
            </a:r>
            <a:r>
              <a:rPr lang="ko-KR" altLang="en-US" sz="1600" dirty="0"/>
              <a:t>문을 넣어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셀렉의</a:t>
            </a:r>
            <a:r>
              <a:rPr lang="ko-KR" altLang="en-US" sz="1600" dirty="0"/>
              <a:t>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값이 </a:t>
            </a:r>
            <a:endParaRPr lang="en-US" altLang="ko-KR" sz="1600" dirty="0"/>
          </a:p>
          <a:p>
            <a:r>
              <a:rPr lang="ko-KR" altLang="en-US" sz="1600" dirty="0" err="1"/>
              <a:t>셀렉</a:t>
            </a:r>
            <a:r>
              <a:rPr lang="ko-KR" altLang="en-US" sz="1600" dirty="0"/>
              <a:t> 직접입력의 </a:t>
            </a:r>
            <a:r>
              <a:rPr lang="en-US" altLang="ko-KR" sz="1600" dirty="0"/>
              <a:t>value </a:t>
            </a:r>
            <a:r>
              <a:rPr lang="ko-KR" altLang="en-US" sz="1600" dirty="0"/>
              <a:t>값일 경우</a:t>
            </a:r>
            <a:r>
              <a:rPr lang="en-US" altLang="ko-KR" sz="1600" dirty="0"/>
              <a:t>,</a:t>
            </a:r>
          </a:p>
          <a:p>
            <a:endParaRPr lang="en-US" altLang="ko-KR" sz="1600" dirty="0"/>
          </a:p>
          <a:p>
            <a:r>
              <a:rPr lang="ko-KR" altLang="en-US" sz="1600" dirty="0"/>
              <a:t>새로운 </a:t>
            </a:r>
            <a:r>
              <a:rPr lang="en-US" altLang="ko-KR" sz="1600" dirty="0"/>
              <a:t>div</a:t>
            </a:r>
            <a:r>
              <a:rPr lang="ko-KR" altLang="en-US" sz="1600" dirty="0"/>
              <a:t>가 나오도록 설정했다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직접입력으로 </a:t>
            </a:r>
            <a:r>
              <a:rPr lang="en-US" altLang="ko-KR" sz="1600" dirty="0"/>
              <a:t>div</a:t>
            </a:r>
            <a:r>
              <a:rPr lang="ko-KR" altLang="en-US" sz="1600" dirty="0"/>
              <a:t>가 나온 후</a:t>
            </a:r>
            <a:endParaRPr lang="en-US" altLang="ko-KR" sz="1600" dirty="0"/>
          </a:p>
          <a:p>
            <a:r>
              <a:rPr lang="ko-KR" altLang="en-US" sz="1600" dirty="0"/>
              <a:t>다른 </a:t>
            </a:r>
            <a:r>
              <a:rPr lang="ko-KR" altLang="en-US" sz="1600" dirty="0" err="1"/>
              <a:t>셀렉으로</a:t>
            </a:r>
            <a:r>
              <a:rPr lang="ko-KR" altLang="en-US" sz="1600" dirty="0"/>
              <a:t> 선택하면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새로 만들어진 </a:t>
            </a:r>
            <a:r>
              <a:rPr lang="en-US" altLang="ko-KR" sz="1600" dirty="0"/>
              <a:t>div</a:t>
            </a:r>
            <a:r>
              <a:rPr lang="ko-KR" altLang="en-US" sz="1600" dirty="0"/>
              <a:t>는 다시 사라진다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19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800" y="242888"/>
            <a:ext cx="11582400" cy="637222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2572" y="1859891"/>
            <a:ext cx="133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04800" y="242888"/>
            <a:ext cx="1737773" cy="161700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2573" y="2857396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2573" y="3614307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구현원리 및 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9298" y="2918474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9298" y="3614307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298" y="4365548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06 </a:t>
            </a:r>
            <a:r>
              <a:rPr lang="en-US" altLang="ko-KR" sz="24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2573" y="4371218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134539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870" y="4937214"/>
            <a:ext cx="96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이메일</a:t>
            </a:r>
            <a:r>
              <a:rPr lang="ko-KR" altLang="en-US" dirty="0"/>
              <a:t> </a:t>
            </a:r>
            <a:r>
              <a:rPr lang="ko-KR" altLang="en-US" dirty="0" err="1"/>
              <a:t>셀렉</a:t>
            </a:r>
            <a:r>
              <a:rPr lang="ko-KR" altLang="en-US" dirty="0"/>
              <a:t> 박스</a:t>
            </a:r>
            <a:r>
              <a:rPr lang="en-US" altLang="ko-KR" dirty="0"/>
              <a:t> </a:t>
            </a:r>
            <a:r>
              <a:rPr lang="ko-KR" altLang="en-US" dirty="0"/>
              <a:t>직접입력 칸 선택 시</a:t>
            </a:r>
            <a:r>
              <a:rPr lang="en-US" altLang="ko-KR" dirty="0"/>
              <a:t> </a:t>
            </a:r>
            <a:r>
              <a:rPr lang="ko-KR" altLang="en-US" dirty="0"/>
              <a:t>새로운 태그 박스 형성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5079" y="2691107"/>
            <a:ext cx="69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이메일</a:t>
            </a:r>
            <a:r>
              <a:rPr lang="ko-KR" altLang="en-US" dirty="0"/>
              <a:t> </a:t>
            </a:r>
            <a:r>
              <a:rPr lang="ko-KR" altLang="en-US" dirty="0" err="1"/>
              <a:t>셀렉</a:t>
            </a:r>
            <a:r>
              <a:rPr lang="ko-KR" altLang="en-US" dirty="0"/>
              <a:t> 박스</a:t>
            </a:r>
            <a:r>
              <a:rPr lang="en-US" altLang="ko-KR" dirty="0"/>
              <a:t> </a:t>
            </a:r>
            <a:r>
              <a:rPr lang="ko-KR" altLang="en-US" dirty="0"/>
              <a:t>직접입력 칸 선택 전 모습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0" y="3767455"/>
            <a:ext cx="9796732" cy="1169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31786"/>
          <a:stretch/>
        </p:blipFill>
        <p:spPr>
          <a:xfrm>
            <a:off x="904875" y="1508690"/>
            <a:ext cx="5818662" cy="1131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8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904873"/>
            <a:ext cx="7626890" cy="5677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814" y="1243607"/>
            <a:ext cx="440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시 이름과 </a:t>
            </a:r>
            <a:r>
              <a:rPr lang="en-US" altLang="ko-KR" dirty="0"/>
              <a:t>ID </a:t>
            </a:r>
            <a:r>
              <a:rPr lang="ko-KR" altLang="en-US" dirty="0"/>
              <a:t>체크 유효성 검사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04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7" y="972591"/>
            <a:ext cx="8007682" cy="5545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8065" y="1252151"/>
            <a:ext cx="482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시 비밀번호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en-US" dirty="0" err="1"/>
              <a:t>이메일</a:t>
            </a:r>
            <a:r>
              <a:rPr lang="ko-KR" altLang="en-US" dirty="0"/>
              <a:t> 유효성 검사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9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0" y="1249708"/>
            <a:ext cx="5833676" cy="50700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19783" y="1249708"/>
            <a:ext cx="527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시 필수 약관동의 체크 유효성 검사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364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" y="980776"/>
            <a:ext cx="7225870" cy="52347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78780" y="1137004"/>
            <a:ext cx="391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필수 항목 </a:t>
            </a:r>
            <a:r>
              <a:rPr lang="ko-KR" altLang="en-US" dirty="0" err="1"/>
              <a:t>미입력</a:t>
            </a:r>
            <a:r>
              <a:rPr lang="ko-KR" altLang="en-US" dirty="0"/>
              <a:t> 시 </a:t>
            </a:r>
            <a:endParaRPr lang="en-US" altLang="ko-KR" dirty="0"/>
          </a:p>
          <a:p>
            <a:r>
              <a:rPr lang="ko-KR" altLang="en-US" dirty="0"/>
              <a:t>유효성 검사를 통한 </a:t>
            </a:r>
            <a:r>
              <a:rPr lang="ko-KR" altLang="en-US" dirty="0" err="1"/>
              <a:t>경고창</a:t>
            </a:r>
            <a:r>
              <a:rPr lang="ko-KR" altLang="en-US" dirty="0"/>
              <a:t> 출력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3" t="3839" r="29304" b="84002"/>
          <a:stretch/>
        </p:blipFill>
        <p:spPr>
          <a:xfrm>
            <a:off x="5297842" y="1105943"/>
            <a:ext cx="2611395" cy="7084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8" t="3992" r="34658" b="83769"/>
          <a:stretch/>
        </p:blipFill>
        <p:spPr>
          <a:xfrm>
            <a:off x="5283974" y="1814398"/>
            <a:ext cx="2625263" cy="713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8" t="2135" r="22396" b="84620"/>
          <a:stretch/>
        </p:blipFill>
        <p:spPr>
          <a:xfrm>
            <a:off x="5198986" y="2522853"/>
            <a:ext cx="2734962" cy="7743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8" t="2271" r="22657" b="84793"/>
          <a:stretch/>
        </p:blipFill>
        <p:spPr>
          <a:xfrm>
            <a:off x="5228461" y="3297210"/>
            <a:ext cx="2702012" cy="7578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4" t="3806" r="21298" b="83299"/>
          <a:stretch/>
        </p:blipFill>
        <p:spPr>
          <a:xfrm>
            <a:off x="5277889" y="4043427"/>
            <a:ext cx="2677298" cy="7578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9" t="2430" r="14008" b="84400"/>
          <a:stretch/>
        </p:blipFill>
        <p:spPr>
          <a:xfrm>
            <a:off x="5228461" y="4781406"/>
            <a:ext cx="2726724" cy="766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84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315" y="2216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어려웠던 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1276" y="1318054"/>
            <a:ext cx="11615351" cy="426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회원가입 유효성 검사 </a:t>
            </a:r>
          </a:p>
          <a:p>
            <a:pPr>
              <a:lnSpc>
                <a:spcPct val="200000"/>
              </a:lnSpc>
            </a:pP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체크박스의 직접입력 칸</a:t>
            </a:r>
          </a:p>
          <a:p>
            <a:pPr>
              <a:lnSpc>
                <a:spcPct val="200000"/>
              </a:lnSpc>
            </a:pP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약관체크 유효성검사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82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315" y="2216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미흡한 부분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1276" y="1318054"/>
            <a:ext cx="116153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기획 설계 및 구조에 대한 이해도 부족</a:t>
            </a:r>
          </a:p>
          <a:p>
            <a:r>
              <a:rPr lang="en-US" altLang="ko-KR" sz="2800" dirty="0"/>
              <a:t>&gt;</a:t>
            </a:r>
            <a:r>
              <a:rPr lang="ko-KR" altLang="en-US" sz="2800" dirty="0" err="1"/>
              <a:t>화면단부터</a:t>
            </a:r>
            <a:r>
              <a:rPr lang="ko-KR" altLang="en-US" sz="2800" dirty="0"/>
              <a:t> 기능구현</a:t>
            </a:r>
            <a:r>
              <a:rPr lang="en-US" altLang="ko-KR" sz="2800" dirty="0"/>
              <a:t>, </a:t>
            </a:r>
            <a:r>
              <a:rPr lang="ko-KR" altLang="en-US" sz="2800" dirty="0"/>
              <a:t>웹 개발을 하는데 있어 이해도가 부족하였고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우선순위를 고려하지 않고 </a:t>
            </a:r>
            <a:r>
              <a:rPr lang="ko-KR" altLang="en-US" sz="2800" dirty="0" err="1"/>
              <a:t>일처리를</a:t>
            </a:r>
            <a:r>
              <a:rPr lang="ko-KR" altLang="en-US" sz="2800" dirty="0"/>
              <a:t> 진행했다</a:t>
            </a:r>
            <a:r>
              <a:rPr lang="en-US" altLang="ko-KR" sz="2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 err="1"/>
              <a:t>화면단</a:t>
            </a:r>
            <a:r>
              <a:rPr lang="ko-KR" altLang="en-US" sz="2800" dirty="0"/>
              <a:t> 이해도 부족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/>
              <a:t>&gt; </a:t>
            </a:r>
            <a:r>
              <a:rPr lang="ko-KR" altLang="en-US" sz="2800" dirty="0" err="1"/>
              <a:t>화면단의</a:t>
            </a:r>
            <a:r>
              <a:rPr lang="ko-KR" altLang="en-US" sz="2800" dirty="0"/>
              <a:t> 기본 이해도가 부족하여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회원가입 화면의 입력할수록 화면이 무너지는 것이 아쉬웠다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유효성 검사 </a:t>
            </a:r>
          </a:p>
          <a:p>
            <a:r>
              <a:rPr lang="en-US" altLang="ko-KR" sz="2800" dirty="0"/>
              <a:t>&gt; </a:t>
            </a:r>
            <a:r>
              <a:rPr lang="ko-KR" altLang="en-US" sz="2800" dirty="0"/>
              <a:t>아직까지 보여야 하는 유효성 부분과 빠져야 하는 부분이 있음에도</a:t>
            </a:r>
            <a:r>
              <a:rPr lang="en-US" altLang="ko-KR" sz="2800" dirty="0"/>
              <a:t>, </a:t>
            </a:r>
            <a:r>
              <a:rPr lang="ko-KR" altLang="en-US" sz="2800" dirty="0"/>
              <a:t>그대로 나타나고 있다</a:t>
            </a:r>
            <a:r>
              <a:rPr lang="en-US" altLang="ko-KR" sz="28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56848" y="0"/>
            <a:ext cx="83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8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4E092-F809-4332-C1F5-F78E494D42E2}"/>
              </a:ext>
            </a:extLst>
          </p:cNvPr>
          <p:cNvSpPr txBox="1"/>
          <p:nvPr/>
        </p:nvSpPr>
        <p:spPr>
          <a:xfrm>
            <a:off x="970853" y="51911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D1DE6A-5066-E470-C9FA-996BF4BE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980776"/>
            <a:ext cx="10307629" cy="5688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7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4E092-F809-4332-C1F5-F78E494D42E2}"/>
              </a:ext>
            </a:extLst>
          </p:cNvPr>
          <p:cNvSpPr txBox="1"/>
          <p:nvPr/>
        </p:nvSpPr>
        <p:spPr>
          <a:xfrm>
            <a:off x="970853" y="51911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비밀번호 입력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5527F2-541B-D77D-12F1-452AD632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1718"/>
            <a:ext cx="4477375" cy="1428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37AF52-ABC6-283E-753A-74A796036687}"/>
              </a:ext>
            </a:extLst>
          </p:cNvPr>
          <p:cNvSpPr txBox="1"/>
          <p:nvPr/>
        </p:nvSpPr>
        <p:spPr>
          <a:xfrm>
            <a:off x="6304247" y="305966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071ABD-80A8-4479-2446-06EB864438CC}"/>
              </a:ext>
            </a:extLst>
          </p:cNvPr>
          <p:cNvSpPr txBox="1"/>
          <p:nvPr/>
        </p:nvSpPr>
        <p:spPr>
          <a:xfrm>
            <a:off x="6248400" y="138478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2C9BCC-0D61-7D55-181C-99518BAE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8001"/>
            <a:ext cx="4477375" cy="13527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D396A2-F13E-36C0-A2FC-94077712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03" y="1569452"/>
            <a:ext cx="4058216" cy="3229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A17C5D-821D-24D9-6926-FAD6EDA5FF09}"/>
              </a:ext>
            </a:extLst>
          </p:cNvPr>
          <p:cNvSpPr txBox="1"/>
          <p:nvPr/>
        </p:nvSpPr>
        <p:spPr>
          <a:xfrm>
            <a:off x="951803" y="4798878"/>
            <a:ext cx="5763116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아이디와 비밀번호 중 하나라도 입력하지 않으면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경고창을 띄우고 두 값 모두 입력되었을 때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Submit </a:t>
            </a:r>
            <a:r>
              <a:rPr lang="ko-KR" altLang="en-US" sz="2000" dirty="0"/>
              <a:t>되도록 구현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7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실패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1654B-C193-43DC-28FE-6FC12791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04" y="1249708"/>
            <a:ext cx="3753374" cy="4315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50F7A-566A-5EFC-CB38-074F3B89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4" y="1834476"/>
            <a:ext cx="4448796" cy="1066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50E8C7-E80A-3806-9591-A292672EFAC9}"/>
              </a:ext>
            </a:extLst>
          </p:cNvPr>
          <p:cNvSpPr txBox="1"/>
          <p:nvPr/>
        </p:nvSpPr>
        <p:spPr>
          <a:xfrm>
            <a:off x="5743534" y="3062377"/>
            <a:ext cx="5279972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아이디와 비밀번호를 모두 입력하여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Submit </a:t>
            </a:r>
            <a:r>
              <a:rPr lang="ko-KR" altLang="en-US" sz="2000" dirty="0"/>
              <a:t>했을 때 유효하지 않은 정보라면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 err="1"/>
              <a:t>LoginFail.jsp</a:t>
            </a:r>
            <a:r>
              <a:rPr lang="en-US" altLang="ko-KR" sz="2000" dirty="0"/>
              <a:t> </a:t>
            </a:r>
            <a:r>
              <a:rPr lang="ko-KR" altLang="en-US" sz="2000" dirty="0"/>
              <a:t>페이지로 이동되도록 경로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20454-812E-D922-4A96-68E7653894A2}"/>
              </a:ext>
            </a:extLst>
          </p:cNvPr>
          <p:cNvSpPr txBox="1"/>
          <p:nvPr/>
        </p:nvSpPr>
        <p:spPr>
          <a:xfrm>
            <a:off x="2332860" y="5565135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/>
              <a:t>LoginFail.jsp</a:t>
            </a:r>
            <a:r>
              <a:rPr lang="en-US" altLang="ko-KR" sz="1800" dirty="0"/>
              <a:t> </a:t>
            </a:r>
            <a:r>
              <a:rPr lang="ko-KR" altLang="en-US" sz="1800" dirty="0"/>
              <a:t>페이지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9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ko-KR" altLang="en-US" sz="440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역할 분담</a:t>
            </a:r>
          </a:p>
        </p:txBody>
      </p:sp>
      <p:pic>
        <p:nvPicPr>
          <p:cNvPr id="9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2324" y="2239080"/>
            <a:ext cx="2843899" cy="2060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77458" y="468286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팀원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이경준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0984" y="5038785"/>
            <a:ext cx="2486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Header, Footer </a:t>
            </a:r>
            <a:r>
              <a:rPr lang="ko-KR" altLang="en-US" dirty="0"/>
              <a:t>구현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85603" y="510697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페이지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FA90E-9259-CD26-3620-B915DAC85331}"/>
              </a:ext>
            </a:extLst>
          </p:cNvPr>
          <p:cNvSpPr txBox="1"/>
          <p:nvPr/>
        </p:nvSpPr>
        <p:spPr>
          <a:xfrm>
            <a:off x="5262473" y="46732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팀장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손진원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2AFA-3467-EA1C-2C65-220511ED819F}"/>
              </a:ext>
            </a:extLst>
          </p:cNvPr>
          <p:cNvSpPr txBox="1"/>
          <p:nvPr/>
        </p:nvSpPr>
        <p:spPr>
          <a:xfrm>
            <a:off x="8462121" y="473764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팀원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이승환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7FFE6-EE77-737E-089D-F7B96D67BF04}"/>
              </a:ext>
            </a:extLst>
          </p:cNvPr>
          <p:cNvSpPr txBox="1"/>
          <p:nvPr/>
        </p:nvSpPr>
        <p:spPr>
          <a:xfrm>
            <a:off x="5262473" y="5038785"/>
            <a:ext cx="1553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게시판 상세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DB </a:t>
            </a:r>
            <a:r>
              <a:rPr lang="ko-KR" altLang="en-US" dirty="0"/>
              <a:t>구현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5EDC30-A8AD-D0D2-7F95-0F2EF077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59" y="2108673"/>
            <a:ext cx="1530148" cy="2325304"/>
          </a:xfrm>
          <a:prstGeom prst="rect">
            <a:avLst/>
          </a:prstGeom>
        </p:spPr>
      </p:pic>
      <p:pic>
        <p:nvPicPr>
          <p:cNvPr id="14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3166" y="1524591"/>
            <a:ext cx="2843899" cy="34423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16986" y="2215388"/>
            <a:ext cx="2843899" cy="2060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18" y="2065868"/>
            <a:ext cx="2874216" cy="23727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56" y="2065868"/>
            <a:ext cx="1648169" cy="23681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8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성공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1DF25-E187-748C-1905-9D4DEDE5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3" y="837157"/>
            <a:ext cx="9943554" cy="3614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973C4E-99C0-1525-F14E-7A358FBB5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37" y="4730695"/>
            <a:ext cx="5413525" cy="865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A56019-2978-1461-3179-6B89C006A79F}"/>
              </a:ext>
            </a:extLst>
          </p:cNvPr>
          <p:cNvSpPr txBox="1"/>
          <p:nvPr/>
        </p:nvSpPr>
        <p:spPr>
          <a:xfrm>
            <a:off x="4068039" y="5875071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 게시판 페이지로 이동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72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성공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1DF25-E187-748C-1905-9D4DEDE5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3" y="837157"/>
            <a:ext cx="9943554" cy="3614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A56019-2978-1461-3179-6B89C006A79F}"/>
              </a:ext>
            </a:extLst>
          </p:cNvPr>
          <p:cNvSpPr txBox="1"/>
          <p:nvPr/>
        </p:nvSpPr>
        <p:spPr>
          <a:xfrm>
            <a:off x="277403" y="4474468"/>
            <a:ext cx="4698722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로그인 성공 시 </a:t>
            </a:r>
            <a:r>
              <a:rPr lang="en-US" altLang="ko-KR" dirty="0"/>
              <a:t>Session</a:t>
            </a:r>
            <a:r>
              <a:rPr lang="ko-KR" altLang="en-US" dirty="0"/>
              <a:t>에 저장된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member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회원 이름을 불러와 화면에 출력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8D4D45-BA32-4504-5D6E-4A869BCD0E6D}"/>
              </a:ext>
            </a:extLst>
          </p:cNvPr>
          <p:cNvSpPr/>
          <p:nvPr/>
        </p:nvSpPr>
        <p:spPr>
          <a:xfrm>
            <a:off x="10101533" y="826888"/>
            <a:ext cx="552091" cy="302823"/>
          </a:xfrm>
          <a:prstGeom prst="roundRect">
            <a:avLst/>
          </a:prstGeom>
          <a:noFill/>
          <a:ln w="38100">
            <a:solidFill>
              <a:srgbClr val="E317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8ACAA5-FF5E-BE0F-3B3C-67B0676E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99" y="826888"/>
            <a:ext cx="4906060" cy="49632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27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32C14-3A2D-D468-05A0-268E7EDF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357023"/>
            <a:ext cx="5772956" cy="4143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AA35A8-A9C3-0B18-5813-9D261A93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15" y="1357023"/>
            <a:ext cx="4334480" cy="1314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678FAC-56AE-18B1-8345-CD052601F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68" y="2671656"/>
            <a:ext cx="4315427" cy="1267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CCED62-2B63-B178-9CB2-98A998805E38}"/>
              </a:ext>
            </a:extLst>
          </p:cNvPr>
          <p:cNvSpPr txBox="1"/>
          <p:nvPr/>
        </p:nvSpPr>
        <p:spPr>
          <a:xfrm>
            <a:off x="6853115" y="4186345"/>
            <a:ext cx="420179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로그인 페이지와 마찬가지로 </a:t>
            </a:r>
            <a:r>
              <a:rPr lang="en-US" altLang="ko-KR" dirty="0"/>
              <a:t>input</a:t>
            </a:r>
            <a:r>
              <a:rPr lang="ko-KR" altLang="en-US" dirty="0"/>
              <a:t>값이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입력되지 않으면 </a:t>
            </a:r>
            <a:r>
              <a:rPr lang="ko-KR" altLang="en-US" dirty="0" err="1"/>
              <a:t>경고창</a:t>
            </a:r>
            <a:r>
              <a:rPr lang="ko-KR" altLang="en-US" dirty="0"/>
              <a:t> 출력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93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C710BE-9C9E-60C4-FFAC-35C70A2E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259977"/>
            <a:ext cx="6897063" cy="456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4F0AB-634C-CBB7-4A18-A32245F51246}"/>
              </a:ext>
            </a:extLst>
          </p:cNvPr>
          <p:cNvSpPr txBox="1"/>
          <p:nvPr/>
        </p:nvSpPr>
        <p:spPr>
          <a:xfrm>
            <a:off x="7539487" y="1027063"/>
            <a:ext cx="3813544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이름과 전화번호를 활용해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아이디를 찾아 </a:t>
            </a:r>
            <a:r>
              <a:rPr lang="en-US" altLang="ko-KR" dirty="0" err="1"/>
              <a:t>memberDto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353031" y="0"/>
            <a:ext cx="83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9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4F0AB-634C-CBB7-4A18-A32245F51246}"/>
              </a:ext>
            </a:extLst>
          </p:cNvPr>
          <p:cNvSpPr txBox="1"/>
          <p:nvPr/>
        </p:nvSpPr>
        <p:spPr>
          <a:xfrm>
            <a:off x="6410795" y="4220993"/>
            <a:ext cx="46773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memberDto</a:t>
            </a:r>
            <a:r>
              <a:rPr lang="ko-KR" altLang="en-US" dirty="0"/>
              <a:t>에 값이 저장되었을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Request</a:t>
            </a:r>
            <a:r>
              <a:rPr lang="ko-KR" altLang="en-US" dirty="0"/>
              <a:t>를 활용하여 </a:t>
            </a:r>
            <a:r>
              <a:rPr lang="en-US" altLang="ko-KR" dirty="0" err="1"/>
              <a:t>ShowID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FD927F-3257-F4FF-4864-B17CD235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3" y="4086853"/>
            <a:ext cx="5153744" cy="2276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5F7489-59B1-7657-7E5C-753FBBE3F070}"/>
              </a:ext>
            </a:extLst>
          </p:cNvPr>
          <p:cNvSpPr txBox="1"/>
          <p:nvPr/>
        </p:nvSpPr>
        <p:spPr>
          <a:xfrm>
            <a:off x="6410795" y="5241330"/>
            <a:ext cx="37622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memberDto</a:t>
            </a:r>
            <a:r>
              <a:rPr lang="ko-KR" altLang="en-US" dirty="0"/>
              <a:t>에 저장된 값이 없다면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FindIDFail.jsp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F7250C-DFAC-AAE0-FB89-4B37095F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20" y="1052423"/>
            <a:ext cx="5218080" cy="2765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B3C8A3-6E60-D0DA-6E4E-08EEB369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6" y="1029878"/>
            <a:ext cx="5162104" cy="2788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30500" y="0"/>
            <a:ext cx="86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114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비밀번호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A3A67B-A0AB-D319-E414-7E2EBB4C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3" y="1249708"/>
            <a:ext cx="4877481" cy="4829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29CA2-4127-7D63-61A7-27E953CB9CB1}"/>
              </a:ext>
            </a:extLst>
          </p:cNvPr>
          <p:cNvSpPr txBox="1"/>
          <p:nvPr/>
        </p:nvSpPr>
        <p:spPr>
          <a:xfrm>
            <a:off x="6280031" y="1208840"/>
            <a:ext cx="5310749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아이디 찾기와 마찬가지로 </a:t>
            </a:r>
            <a:r>
              <a:rPr lang="ko-KR" altLang="en-US" dirty="0" err="1"/>
              <a:t>입력받은</a:t>
            </a:r>
            <a:r>
              <a:rPr lang="ko-KR" altLang="en-US" dirty="0"/>
              <a:t> 아이디 값을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활용하여 비밀번호를 찾아 </a:t>
            </a:r>
            <a:r>
              <a:rPr lang="en-US" altLang="ko-KR" dirty="0" err="1"/>
              <a:t>memberDto</a:t>
            </a:r>
            <a:r>
              <a:rPr lang="ko-KR" altLang="en-US" dirty="0"/>
              <a:t>에 저장 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값이 존재한다면 </a:t>
            </a:r>
            <a:r>
              <a:rPr lang="en-US" altLang="ko-KR" dirty="0" err="1"/>
              <a:t>ShowPW</a:t>
            </a:r>
            <a:r>
              <a:rPr lang="ko-KR" altLang="en-US" dirty="0"/>
              <a:t> 페이지로</a:t>
            </a:r>
            <a:r>
              <a:rPr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존재하지 않는다면 </a:t>
            </a:r>
            <a:r>
              <a:rPr lang="en-US" altLang="ko-KR" dirty="0" err="1"/>
              <a:t>FindPWFail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  <a:r>
              <a:rPr lang="en-US" altLang="ko-KR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58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비밀번호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F9BF39-AEEB-238F-E22A-12A2CD13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9" y="2030059"/>
            <a:ext cx="5093537" cy="2769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E67D6E-9515-1B8F-1F54-0167E743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0060"/>
            <a:ext cx="5218421" cy="2769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14421" y="0"/>
            <a:ext cx="87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815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로그아웃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2CDBE-A2B6-2F18-4A87-B7337881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5" y="2213647"/>
            <a:ext cx="6354062" cy="2810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918C2A-4F6C-BE88-F695-9EBA659077B1}"/>
              </a:ext>
            </a:extLst>
          </p:cNvPr>
          <p:cNvSpPr txBox="1"/>
          <p:nvPr/>
        </p:nvSpPr>
        <p:spPr>
          <a:xfrm>
            <a:off x="7358331" y="2872918"/>
            <a:ext cx="3858749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로그아웃 실행 시 </a:t>
            </a:r>
            <a:r>
              <a:rPr lang="en-US" altLang="ko-KR" dirty="0"/>
              <a:t>session</a:t>
            </a:r>
            <a:r>
              <a:rPr lang="ko-KR" altLang="en-US" dirty="0"/>
              <a:t>에 저장된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값을 삭제한 후 </a:t>
            </a:r>
            <a:r>
              <a:rPr lang="en-US" altLang="ko-KR" dirty="0"/>
              <a:t>Login</a:t>
            </a:r>
            <a:r>
              <a:rPr lang="ko-KR" altLang="en-US" dirty="0"/>
              <a:t>페이지로 이동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511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EFA3D-A66B-6090-9105-E36921AC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99" y="1112807"/>
            <a:ext cx="3492761" cy="5273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EDE54D-80A0-1058-620E-3D661ADD0AA4}"/>
              </a:ext>
            </a:extLst>
          </p:cNvPr>
          <p:cNvSpPr txBox="1"/>
          <p:nvPr/>
        </p:nvSpPr>
        <p:spPr>
          <a:xfrm>
            <a:off x="6390884" y="1764922"/>
            <a:ext cx="4568879" cy="33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기존의 옥션 페이지에서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아이디 찾기 페이지는 아코디언 메뉴로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클릭했을 때 아래로 컨텐츠가 열리는 형식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구조에 대한 이해가 부족하여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기한 안에 구현하지 </a:t>
            </a:r>
            <a:r>
              <a:rPr lang="ko-KR" altLang="en-US" dirty="0" err="1"/>
              <a:t>못한점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7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C6C27-6770-71F5-F33F-71381B11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9" y="2030059"/>
            <a:ext cx="5093537" cy="2769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6566005" y="2030059"/>
            <a:ext cx="4748416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비밀번호 찾기 페이지에서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비밀번호를 보여주는 형식이 아닌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사용자가 비밀번호를 재설정 할 수 있는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기능을 구현했다면 완성도를 높일 수 있었음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14421" y="0"/>
            <a:ext cx="87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79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2216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구현원리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67575" y="1529162"/>
            <a:ext cx="1015812" cy="3450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Browser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6143" y="1529163"/>
            <a:ext cx="4768446" cy="3450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77345" y="1529161"/>
            <a:ext cx="1015812" cy="3450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base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338836" y="1798982"/>
            <a:ext cx="903169" cy="291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Servlet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28477" y="1798982"/>
            <a:ext cx="803777" cy="291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DTO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18118" y="1798982"/>
            <a:ext cx="803777" cy="291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553721" y="2574235"/>
            <a:ext cx="714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366628" y="2567609"/>
            <a:ext cx="471724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889324" y="2560983"/>
            <a:ext cx="471724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8454692" y="2554357"/>
            <a:ext cx="733147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502330" y="3919331"/>
            <a:ext cx="6782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5336138" y="3904787"/>
            <a:ext cx="442580" cy="1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6889324" y="3918040"/>
            <a:ext cx="442580" cy="1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8454692" y="3901475"/>
            <a:ext cx="6782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19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15" y="1132814"/>
            <a:ext cx="7529099" cy="4064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56019-2978-1461-3179-6B89C006A79F}"/>
              </a:ext>
            </a:extLst>
          </p:cNvPr>
          <p:cNvSpPr txBox="1"/>
          <p:nvPr/>
        </p:nvSpPr>
        <p:spPr>
          <a:xfrm>
            <a:off x="4545265" y="5403061"/>
            <a:ext cx="289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</a:t>
            </a:r>
            <a:r>
              <a:rPr lang="en-US" altLang="ko-KR" dirty="0"/>
              <a:t>CRUD, PAGING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4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993192"/>
            <a:ext cx="7094262" cy="55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7295323" y="2333793"/>
            <a:ext cx="5406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게시판 리스트 </a:t>
            </a:r>
            <a:r>
              <a:rPr lang="ko-KR" altLang="en-US" dirty="0" err="1"/>
              <a:t>서블릿에서</a:t>
            </a:r>
            <a:r>
              <a:rPr lang="ko-KR" altLang="en-US" dirty="0"/>
              <a:t> 받아온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 err="1"/>
              <a:t>boardList</a:t>
            </a:r>
            <a:r>
              <a:rPr lang="ko-KR" altLang="en-US" dirty="0"/>
              <a:t>를 통해서 총 게시물 수를 파악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이를 이용하여 페이지당 보여질 게시물 수</a:t>
            </a:r>
            <a:r>
              <a:rPr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 err="1"/>
              <a:t>그로인해</a:t>
            </a:r>
            <a:r>
              <a:rPr lang="ko-KR" altLang="en-US" dirty="0"/>
              <a:t> 나올 페이지수를 구하여 </a:t>
            </a:r>
            <a:r>
              <a:rPr lang="en-US" altLang="ko-KR" dirty="0"/>
              <a:t>request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객체에 각각의 </a:t>
            </a:r>
            <a:r>
              <a:rPr lang="en-US" altLang="ko-KR" dirty="0"/>
              <a:t>begin</a:t>
            </a:r>
            <a:r>
              <a:rPr lang="ko-KR" altLang="en-US" dirty="0"/>
              <a:t>값과 </a:t>
            </a:r>
            <a:r>
              <a:rPr lang="en-US" altLang="ko-KR" dirty="0"/>
              <a:t>end</a:t>
            </a:r>
            <a:r>
              <a:rPr lang="ko-KR" altLang="en-US" dirty="0"/>
              <a:t>값을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87125" y="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27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93" y="1041867"/>
            <a:ext cx="8157977" cy="425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2262177" y="5399423"/>
            <a:ext cx="813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BoardListView.jsp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begin=? end=?&gt;</a:t>
            </a:r>
            <a:r>
              <a:rPr lang="ko-KR" altLang="en-US" dirty="0"/>
              <a:t>를 사용하여 </a:t>
            </a:r>
            <a:r>
              <a:rPr lang="en-US" altLang="ko-KR" dirty="0"/>
              <a:t>request </a:t>
            </a:r>
            <a:r>
              <a:rPr lang="ko-KR" altLang="en-US" dirty="0"/>
              <a:t>객체에 저장한 </a:t>
            </a:r>
            <a:r>
              <a:rPr lang="en-US" altLang="ko-KR" dirty="0"/>
              <a:t>begin, end </a:t>
            </a:r>
            <a:r>
              <a:rPr lang="ko-KR" altLang="en-US" dirty="0"/>
              <a:t>값을 이용하여 해당 </a:t>
            </a:r>
            <a:r>
              <a:rPr lang="ko-KR" altLang="en-US" dirty="0" err="1"/>
              <a:t>페이지별로</a:t>
            </a:r>
            <a:r>
              <a:rPr lang="ko-KR" altLang="en-US" dirty="0"/>
              <a:t> 게시물을 출력함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78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87" y="1090043"/>
            <a:ext cx="10426148" cy="3538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1030487" y="4778005"/>
            <a:ext cx="1044423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/>
              <a:t>BoardListView.jsp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 begin=? end=?&gt;</a:t>
            </a:r>
            <a:r>
              <a:rPr lang="ko-KR" altLang="en-US" dirty="0"/>
              <a:t>를 사용하여 </a:t>
            </a:r>
            <a:r>
              <a:rPr lang="en-US" altLang="ko-KR" dirty="0"/>
              <a:t>request </a:t>
            </a:r>
            <a:r>
              <a:rPr lang="ko-KR" altLang="en-US" dirty="0"/>
              <a:t>객체에 저장한 </a:t>
            </a:r>
            <a:r>
              <a:rPr lang="en-US" altLang="ko-KR" dirty="0"/>
              <a:t>begin, end </a:t>
            </a:r>
            <a:r>
              <a:rPr lang="ko-KR" altLang="en-US" dirty="0"/>
              <a:t>값을 이용하여 해당 페이지번호를 출력하게 하고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&lt;a&gt;</a:t>
            </a:r>
            <a:r>
              <a:rPr lang="ko-KR" altLang="en-US" dirty="0"/>
              <a:t>태그</a:t>
            </a:r>
            <a:r>
              <a:rPr lang="en-US" altLang="ko-KR" dirty="0"/>
              <a:t>( </a:t>
            </a:r>
            <a:r>
              <a:rPr lang="ko-KR" altLang="en-US" dirty="0"/>
              <a:t>페이지번호</a:t>
            </a:r>
            <a:r>
              <a:rPr lang="en-US" altLang="ko-KR" dirty="0"/>
              <a:t>, </a:t>
            </a:r>
            <a:r>
              <a:rPr lang="ko-KR" altLang="en-US" dirty="0"/>
              <a:t>이전 </a:t>
            </a:r>
            <a:r>
              <a:rPr lang="en-US" altLang="ko-KR" dirty="0"/>
              <a:t>,</a:t>
            </a:r>
            <a:r>
              <a:rPr lang="ko-KR" altLang="en-US" dirty="0"/>
              <a:t>다음 </a:t>
            </a:r>
            <a:r>
              <a:rPr lang="en-US" altLang="ko-KR" dirty="0"/>
              <a:t>,</a:t>
            </a:r>
            <a:r>
              <a:rPr lang="ko-KR" altLang="en-US" dirty="0"/>
              <a:t> 처음</a:t>
            </a:r>
            <a:r>
              <a:rPr lang="en-US" altLang="ko-KR" dirty="0"/>
              <a:t>, </a:t>
            </a:r>
            <a:r>
              <a:rPr lang="ko-KR" altLang="en-US" dirty="0"/>
              <a:t>마지막</a:t>
            </a:r>
            <a:r>
              <a:rPr lang="en-US" altLang="ko-KR" dirty="0"/>
              <a:t>)</a:t>
            </a:r>
            <a:r>
              <a:rPr lang="ko-KR" altLang="en-US" dirty="0"/>
              <a:t>를 클릭해면 해당 기능을 수행함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61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6345437" y="1057533"/>
            <a:ext cx="493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페이지 해당번호를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pageMove</a:t>
            </a:r>
            <a:r>
              <a:rPr lang="en-US" altLang="ko-KR" dirty="0"/>
              <a:t>(no)</a:t>
            </a:r>
            <a:r>
              <a:rPr lang="ko-KR" altLang="en-US" dirty="0"/>
              <a:t>를 통해 번호를 </a:t>
            </a:r>
            <a:r>
              <a:rPr lang="ko-KR" altLang="en-US" dirty="0" err="1"/>
              <a:t>서블릿으로</a:t>
            </a:r>
            <a:r>
              <a:rPr lang="ko-KR" altLang="en-US" dirty="0"/>
              <a:t> 보내어 </a:t>
            </a:r>
            <a:r>
              <a:rPr lang="en-US" altLang="ko-KR" dirty="0"/>
              <a:t>begin end</a:t>
            </a:r>
            <a:r>
              <a:rPr lang="ko-KR" altLang="en-US" dirty="0"/>
              <a:t>값을 다시 설정하여 게시물리스트 출력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87" y="1143000"/>
            <a:ext cx="5314950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6345437" y="3992553"/>
            <a:ext cx="4930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이전</a:t>
            </a:r>
            <a:r>
              <a:rPr lang="en-US" altLang="ko-KR" dirty="0"/>
              <a:t>], [</a:t>
            </a:r>
            <a:r>
              <a:rPr lang="ko-KR" altLang="en-US" dirty="0"/>
              <a:t>다음</a:t>
            </a:r>
            <a:r>
              <a:rPr lang="en-US" altLang="ko-KR" dirty="0"/>
              <a:t>]</a:t>
            </a:r>
            <a:r>
              <a:rPr lang="ko-KR" altLang="en-US" dirty="0"/>
              <a:t> 버튼 </a:t>
            </a:r>
            <a:r>
              <a:rPr lang="ko-KR" altLang="en-US" dirty="0" err="1"/>
              <a:t>클릭시</a:t>
            </a:r>
            <a:r>
              <a:rPr lang="ko-KR" altLang="en-US" dirty="0"/>
              <a:t> 각 </a:t>
            </a:r>
            <a:r>
              <a:rPr lang="en-US" altLang="ko-KR" dirty="0" err="1"/>
              <a:t>pagePrev</a:t>
            </a:r>
            <a:r>
              <a:rPr lang="en-US" altLang="ko-KR" dirty="0"/>
              <a:t>(no),</a:t>
            </a:r>
          </a:p>
          <a:p>
            <a:pPr>
              <a:lnSpc>
                <a:spcPct val="200000"/>
              </a:lnSpc>
            </a:pPr>
            <a:r>
              <a:rPr lang="en-US" altLang="ko-KR" dirty="0" err="1"/>
              <a:t>pageNext</a:t>
            </a:r>
            <a:r>
              <a:rPr lang="en-US" altLang="ko-KR" dirty="0"/>
              <a:t>(no)</a:t>
            </a:r>
            <a:r>
              <a:rPr lang="ko-KR" altLang="en-US" dirty="0"/>
              <a:t>를 통해 현재 페이지의 </a:t>
            </a:r>
            <a:r>
              <a:rPr lang="en-US" altLang="ko-KR" dirty="0"/>
              <a:t>+1,-1</a:t>
            </a:r>
            <a:r>
              <a:rPr lang="ko-KR" altLang="en-US" dirty="0" err="1"/>
              <a:t>을한후</a:t>
            </a:r>
            <a:r>
              <a:rPr lang="ko-KR" altLang="en-US" dirty="0"/>
              <a:t> </a:t>
            </a:r>
            <a:r>
              <a:rPr lang="ko-KR" altLang="en-US" dirty="0" err="1"/>
              <a:t>서블릿으로</a:t>
            </a:r>
            <a:r>
              <a:rPr lang="ko-KR" altLang="en-US" dirty="0"/>
              <a:t> 보내어 </a:t>
            </a:r>
            <a:r>
              <a:rPr lang="en-US" altLang="ko-KR" dirty="0"/>
              <a:t>begin end</a:t>
            </a:r>
            <a:r>
              <a:rPr lang="ko-KR" altLang="en-US" dirty="0"/>
              <a:t>값을 다시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설정하여 게시물 번호 출력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281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" y="1111739"/>
            <a:ext cx="5212867" cy="3927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07" y="1111739"/>
            <a:ext cx="6877693" cy="392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BB8E8-1656-BB4C-8BC3-236F4CF7E067}"/>
              </a:ext>
            </a:extLst>
          </p:cNvPr>
          <p:cNvSpPr txBox="1"/>
          <p:nvPr/>
        </p:nvSpPr>
        <p:spPr>
          <a:xfrm>
            <a:off x="904875" y="5039139"/>
            <a:ext cx="1044423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생각보다 기능구현에 시간이 많이 들어 유효성검사를 좀더 세밀하게 하지 못했습니다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Servlet</a:t>
            </a:r>
            <a:r>
              <a:rPr lang="ko-KR" altLang="en-US" dirty="0"/>
              <a:t>에서 </a:t>
            </a:r>
            <a:r>
              <a:rPr lang="en-US" altLang="ko-KR" dirty="0" err="1"/>
              <a:t>dao</a:t>
            </a:r>
            <a:r>
              <a:rPr lang="ko-KR" altLang="en-US" dirty="0"/>
              <a:t>안에 해당 </a:t>
            </a:r>
            <a:r>
              <a:rPr lang="ko-KR" altLang="en-US" dirty="0" err="1"/>
              <a:t>메서드를</a:t>
            </a:r>
            <a:r>
              <a:rPr lang="ko-KR" altLang="en-US" dirty="0"/>
              <a:t> 실행하여 받은 </a:t>
            </a:r>
            <a:r>
              <a:rPr lang="en-US" altLang="ko-KR" dirty="0"/>
              <a:t>return </a:t>
            </a:r>
            <a:r>
              <a:rPr lang="ko-KR" altLang="en-US" dirty="0"/>
              <a:t>값을 활용한 유효성검사를 만들지 못함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외 </a:t>
            </a:r>
            <a:r>
              <a:rPr lang="ko-KR" altLang="en-US" dirty="0" err="1"/>
              <a:t>페이징을</a:t>
            </a:r>
            <a:r>
              <a:rPr lang="ko-KR" altLang="en-US" dirty="0"/>
              <a:t> </a:t>
            </a:r>
            <a:r>
              <a:rPr lang="en-US" altLang="ko-KR" dirty="0" err="1"/>
              <a:t>boardListServlet</a:t>
            </a:r>
            <a:r>
              <a:rPr lang="ko-KR" altLang="en-US" dirty="0"/>
              <a:t>안에 </a:t>
            </a:r>
            <a:r>
              <a:rPr lang="ko-KR" altLang="en-US" dirty="0" err="1"/>
              <a:t>구현한점</a:t>
            </a:r>
            <a:r>
              <a:rPr lang="en-US" altLang="ko-KR" dirty="0"/>
              <a:t>. </a:t>
            </a:r>
            <a:r>
              <a:rPr lang="ko-KR" altLang="en-US" dirty="0"/>
              <a:t>추가로 깃을 제대로 활용하지 못해 아쉬웠습니다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602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06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36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2BED9-2EC3-A601-CB0A-F0689FAACA1C}"/>
              </a:ext>
            </a:extLst>
          </p:cNvPr>
          <p:cNvSpPr txBox="1"/>
          <p:nvPr/>
        </p:nvSpPr>
        <p:spPr>
          <a:xfrm>
            <a:off x="4766149" y="2644170"/>
            <a:ext cx="2659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C00000"/>
                </a:solidFill>
              </a:rPr>
              <a:t>QnA</a:t>
            </a:r>
            <a:endParaRPr lang="en-US" altLang="ko-KR" sz="9600" b="0" i="0" dirty="0">
              <a:solidFill>
                <a:srgbClr val="C00000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56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90676"/>
            <a:ext cx="12192000" cy="3676649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431" y="3013501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THANK YOU!</a:t>
            </a:r>
            <a:endParaRPr lang="ko-KR" altLang="en-US" sz="480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3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ERMaster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86" y="1365595"/>
            <a:ext cx="85534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17C5D-821D-24D9-6926-FAD6EDA5FF09}"/>
              </a:ext>
            </a:extLst>
          </p:cNvPr>
          <p:cNvSpPr txBox="1"/>
          <p:nvPr/>
        </p:nvSpPr>
        <p:spPr>
          <a:xfrm>
            <a:off x="3115745" y="4618123"/>
            <a:ext cx="6091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기본 회원정보 </a:t>
            </a:r>
            <a:r>
              <a:rPr lang="en-US" altLang="ko-KR" sz="2000" dirty="0"/>
              <a:t>1 : </a:t>
            </a:r>
            <a:r>
              <a:rPr lang="ko-KR" altLang="en-US" sz="2000" dirty="0"/>
              <a:t>게시판 </a:t>
            </a:r>
            <a:r>
              <a:rPr lang="en-US" altLang="ko-KR" sz="2000" dirty="0"/>
              <a:t>N </a:t>
            </a:r>
            <a:r>
              <a:rPr lang="ko-KR" altLang="en-US" sz="2000" dirty="0"/>
              <a:t>으로 연결 회원번호</a:t>
            </a:r>
            <a:r>
              <a:rPr lang="en-US" altLang="ko-KR" sz="2000" dirty="0"/>
              <a:t>(FK)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30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56" y="904875"/>
            <a:ext cx="7816885" cy="5922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0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1013853"/>
            <a:ext cx="9569728" cy="3176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3943620"/>
            <a:ext cx="6700393" cy="25148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1833" y="5512367"/>
            <a:ext cx="509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유효성 검사 후 조건에 맞지 않을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문구를 나오도록 출력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6801834" y="4489637"/>
            <a:ext cx="509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텍스트를 클릭 </a:t>
            </a:r>
            <a:r>
              <a:rPr lang="ko-KR" altLang="en-US" dirty="0" err="1"/>
              <a:t>하게되면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조건에 맞는 문구가 나오게 출력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22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3" y="1458571"/>
            <a:ext cx="5547145" cy="1427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3" y="2886549"/>
            <a:ext cx="5364073" cy="140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980776"/>
            <a:ext cx="6732373" cy="4219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7395" y="5362832"/>
            <a:ext cx="1009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 칸에서 실시간으로 유효성 검사 후 조건에 맞지 않을 시 문구가 나오도록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28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/>
          <a:stretch/>
        </p:blipFill>
        <p:spPr>
          <a:xfrm>
            <a:off x="0" y="1796857"/>
            <a:ext cx="6289869" cy="3696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1792"/>
          <a:stretch/>
        </p:blipFill>
        <p:spPr>
          <a:xfrm>
            <a:off x="5964194" y="1796857"/>
            <a:ext cx="6170141" cy="3696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65" y="1166200"/>
            <a:ext cx="113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비밀번호 유효성 검사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39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</TotalTime>
  <Words>1094</Words>
  <Application>Microsoft Office PowerPoint</Application>
  <PresentationFormat>와이드스크린</PresentationFormat>
  <Paragraphs>336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나눔고딕</vt:lpstr>
      <vt:lpstr>Arial</vt:lpstr>
      <vt:lpstr>08서울남산체 EB</vt:lpstr>
      <vt:lpstr>맑은 고딕</vt:lpstr>
      <vt:lpstr>Wingdings</vt:lpstr>
      <vt:lpstr>08서울남산체 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정인 이</cp:lastModifiedBy>
  <cp:revision>47</cp:revision>
  <dcterms:created xsi:type="dcterms:W3CDTF">2018-07-07T15:21:19Z</dcterms:created>
  <dcterms:modified xsi:type="dcterms:W3CDTF">2023-08-19T07:01:01Z</dcterms:modified>
</cp:coreProperties>
</file>